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8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D7D7-CAA4-4A2E-A6CF-CBE0B1AB21C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ABDF-929F-45CC-984D-09B50FF13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7" t="22425" r="21686" b="9148"/>
          <a:stretch/>
        </p:blipFill>
        <p:spPr>
          <a:xfrm>
            <a:off x="5883443" y="0"/>
            <a:ext cx="6308558" cy="6858000"/>
          </a:xfrm>
          <a:prstGeom prst="rect">
            <a:avLst/>
          </a:prstGeom>
        </p:spPr>
      </p:pic>
      <p:sp>
        <p:nvSpPr>
          <p:cNvPr id="6" name="AutoShape 4" descr="Image result for proxyclean logo peroxide"/>
          <p:cNvSpPr>
            <a:spLocks noChangeAspect="1" noChangeArrowheads="1"/>
          </p:cNvSpPr>
          <p:nvPr/>
        </p:nvSpPr>
        <p:spPr bwMode="auto">
          <a:xfrm>
            <a:off x="6308809" y="645442"/>
            <a:ext cx="54578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18022"/>
            <a:ext cx="57320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Provides a continuous supply of ready to use product on demand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Water-driven, non-electric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Durable molded construction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Easy to install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Integrated backflow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Light weight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217491"/>
            <a:ext cx="5554639" cy="8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1" t="29130" r="29737" b="4795"/>
          <a:stretch/>
        </p:blipFill>
        <p:spPr>
          <a:xfrm>
            <a:off x="0" y="0"/>
            <a:ext cx="6102210" cy="7122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2210" y="0"/>
            <a:ext cx="608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How It 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2210" y="518615"/>
            <a:ext cx="608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1. Water enters the system, flowing through a venturi eductor.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2210" y="996287"/>
            <a:ext cx="608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2. Concentrated chemical is pulled into solution through a metering </a:t>
            </a:r>
            <a:r>
              <a:rPr lang="en-US" dirty="0" smtClean="0">
                <a:solidFill>
                  <a:srgbClr val="002060"/>
                </a:solidFill>
              </a:rPr>
              <a:t>orifice designed to meter 25, 50 or 100 PPM </a:t>
            </a:r>
            <a:r>
              <a:rPr lang="en-US" dirty="0">
                <a:solidFill>
                  <a:srgbClr val="002060"/>
                </a:solidFill>
              </a:rPr>
              <a:t>and is pre-diluted, filling the reservoir.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2210" y="1951630"/>
            <a:ext cx="608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3. Once the reservoir is filled, the water valve is shut off by Hydro Systems time tested and robust  HydroMinder float valve.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210" y="2969708"/>
            <a:ext cx="6089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4. The pre-diluted solution is picked up using </a:t>
            </a:r>
            <a:r>
              <a:rPr lang="en-US" dirty="0" smtClean="0">
                <a:solidFill>
                  <a:srgbClr val="002060"/>
                </a:solidFill>
              </a:rPr>
              <a:t>a water </a:t>
            </a:r>
            <a:r>
              <a:rPr lang="en-US" dirty="0">
                <a:solidFill>
                  <a:srgbClr val="002060"/>
                </a:solidFill>
              </a:rPr>
              <a:t>driven </a:t>
            </a:r>
            <a:r>
              <a:rPr lang="en-US" dirty="0" smtClean="0">
                <a:solidFill>
                  <a:srgbClr val="002060"/>
                </a:solidFill>
              </a:rPr>
              <a:t>injector </a:t>
            </a:r>
            <a:r>
              <a:rPr lang="en-US" dirty="0">
                <a:solidFill>
                  <a:srgbClr val="002060"/>
                </a:solidFill>
              </a:rPr>
              <a:t>and re-diluted at its ready-to-use </a:t>
            </a:r>
            <a:r>
              <a:rPr lang="en-US" dirty="0" smtClean="0">
                <a:solidFill>
                  <a:srgbClr val="002060"/>
                </a:solidFill>
              </a:rPr>
              <a:t>strength in parts per million. </a:t>
            </a:r>
            <a:r>
              <a:rPr lang="en-US" dirty="0">
                <a:solidFill>
                  <a:srgbClr val="002060"/>
                </a:solidFill>
              </a:rPr>
              <a:t>(several injector </a:t>
            </a:r>
            <a:r>
              <a:rPr lang="en-US" dirty="0" smtClean="0">
                <a:solidFill>
                  <a:srgbClr val="002060"/>
                </a:solidFill>
              </a:rPr>
              <a:t>options available </a:t>
            </a:r>
            <a:r>
              <a:rPr lang="en-US" dirty="0">
                <a:solidFill>
                  <a:srgbClr val="002060"/>
                </a:solidFill>
              </a:rPr>
              <a:t>based on specific </a:t>
            </a:r>
            <a:r>
              <a:rPr lang="en-US" dirty="0" smtClean="0">
                <a:solidFill>
                  <a:srgbClr val="002060"/>
                </a:solidFill>
              </a:rPr>
              <a:t>application, up to 64,800 gallons per day or 2,700 gallons per hour peak flow.)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211" y="4517409"/>
            <a:ext cx="598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5. As the reservoir is depleted, the HydroMinder float lowers opening the water valve, to refill the system again. No user interaction is required until the concentrate jug needs to be replaced.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39186" y="3300406"/>
            <a:ext cx="1577802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20858" y="2969708"/>
            <a:ext cx="81445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8437" y="4008729"/>
            <a:ext cx="12972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Conc. Chemical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05744" y="4347283"/>
            <a:ext cx="1222664" cy="79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8318" y="5926705"/>
            <a:ext cx="2952787" cy="664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6894" y="5594793"/>
            <a:ext cx="199689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HydroMinder Float Valve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8318" y="1960710"/>
            <a:ext cx="859545" cy="15684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634916" y="1282156"/>
            <a:ext cx="1885942" cy="32077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74711" y="3215941"/>
            <a:ext cx="9215" cy="69432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33337" y="887948"/>
            <a:ext cx="4068873" cy="714981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-64821" y="1816099"/>
            <a:ext cx="1022684" cy="170606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57735" y="974379"/>
            <a:ext cx="8144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1097" y="2117558"/>
            <a:ext cx="75725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Mixed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2" y="6209731"/>
            <a:ext cx="3483428" cy="5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9" grpId="0"/>
      <p:bldP spid="51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8955" r="19627" b="5672"/>
          <a:stretch/>
        </p:blipFill>
        <p:spPr>
          <a:xfrm>
            <a:off x="0" y="0"/>
            <a:ext cx="554714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2" y="6209731"/>
            <a:ext cx="3483428" cy="516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8412" y="423081"/>
            <a:ext cx="647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Continuous-Blend System can also be wall-mounted when using larger concentrate containers (15 gallon drums).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90" y="3709460"/>
            <a:ext cx="1915584" cy="19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55" y="3709460"/>
            <a:ext cx="1952625" cy="195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13" y="3429000"/>
            <a:ext cx="2280708" cy="228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64" y="3582460"/>
            <a:ext cx="2042583" cy="20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3559" y="1376157"/>
            <a:ext cx="6206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Hydro Systems offers a wide range of water driven injectors that can be used with the Continuous-Blend System. These injectors are completely water driven and accurately </a:t>
            </a:r>
            <a:r>
              <a:rPr lang="en-US">
                <a:solidFill>
                  <a:srgbClr val="002060"/>
                </a:solidFill>
              </a:rPr>
              <a:t>deliver chemical, </a:t>
            </a:r>
            <a:r>
              <a:rPr lang="en-US" dirty="0">
                <a:solidFill>
                  <a:srgbClr val="002060"/>
                </a:solidFill>
              </a:rPr>
              <a:t>proportional to the flow of water coming in to the system.</a:t>
            </a:r>
          </a:p>
        </p:txBody>
      </p:sp>
    </p:spTree>
    <p:extLst>
      <p:ext uri="{BB962C8B-B14F-4D97-AF65-F5344CB8AC3E}">
        <p14:creationId xmlns:p14="http://schemas.microsoft.com/office/powerpoint/2010/main" val="403786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254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Munson, Kevin</dc:creator>
  <cp:lastModifiedBy>Wade</cp:lastModifiedBy>
  <cp:revision>11</cp:revision>
  <cp:lastPrinted>2016-11-18T17:10:27Z</cp:lastPrinted>
  <dcterms:created xsi:type="dcterms:W3CDTF">2016-09-16T11:18:01Z</dcterms:created>
  <dcterms:modified xsi:type="dcterms:W3CDTF">2016-11-18T17:24:42Z</dcterms:modified>
</cp:coreProperties>
</file>